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1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FDFD6-2EEE-4481-A122-6A60DA96DA24}" type="datetimeFigureOut">
              <a:rPr lang="pl-PL" smtClean="0"/>
              <a:t>18.04.2026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1D99E47-6FD7-4BA3-BEED-E187A1C485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19525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FDFD6-2EEE-4481-A122-6A60DA96DA24}" type="datetimeFigureOut">
              <a:rPr lang="pl-PL" smtClean="0"/>
              <a:t>18.04.2026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1D99E47-6FD7-4BA3-BEED-E187A1C485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98099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FDFD6-2EEE-4481-A122-6A60DA96DA24}" type="datetimeFigureOut">
              <a:rPr lang="pl-PL" smtClean="0"/>
              <a:t>18.04.2026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1D99E47-6FD7-4BA3-BEED-E187A1C485D1}" type="slidenum">
              <a:rPr lang="pl-PL" smtClean="0"/>
              <a:t>‹#›</a:t>
            </a:fld>
            <a:endParaRPr lang="pl-PL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392696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FDFD6-2EEE-4481-A122-6A60DA96DA24}" type="datetimeFigureOut">
              <a:rPr lang="pl-PL" smtClean="0"/>
              <a:t>18.04.2026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1D99E47-6FD7-4BA3-BEED-E187A1C485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809203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FDFD6-2EEE-4481-A122-6A60DA96DA24}" type="datetimeFigureOut">
              <a:rPr lang="pl-PL" smtClean="0"/>
              <a:t>18.04.2026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1D99E47-6FD7-4BA3-BEED-E187A1C485D1}" type="slidenum">
              <a:rPr lang="pl-PL" smtClean="0"/>
              <a:t>‹#›</a:t>
            </a:fld>
            <a:endParaRPr lang="pl-PL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610824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FDFD6-2EEE-4481-A122-6A60DA96DA24}" type="datetimeFigureOut">
              <a:rPr lang="pl-PL" smtClean="0"/>
              <a:t>18.04.2026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1D99E47-6FD7-4BA3-BEED-E187A1C485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93277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FDFD6-2EEE-4481-A122-6A60DA96DA24}" type="datetimeFigureOut">
              <a:rPr lang="pl-PL" smtClean="0"/>
              <a:t>18.04.2026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99E47-6FD7-4BA3-BEED-E187A1C485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205958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FDFD6-2EEE-4481-A122-6A60DA96DA24}" type="datetimeFigureOut">
              <a:rPr lang="pl-PL" smtClean="0"/>
              <a:t>18.04.2026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99E47-6FD7-4BA3-BEED-E187A1C485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33791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FDFD6-2EEE-4481-A122-6A60DA96DA24}" type="datetimeFigureOut">
              <a:rPr lang="pl-PL" smtClean="0"/>
              <a:t>18.04.2026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99E47-6FD7-4BA3-BEED-E187A1C485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7670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FDFD6-2EEE-4481-A122-6A60DA96DA24}" type="datetimeFigureOut">
              <a:rPr lang="pl-PL" smtClean="0"/>
              <a:t>18.04.2026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1D99E47-6FD7-4BA3-BEED-E187A1C485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10132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FDFD6-2EEE-4481-A122-6A60DA96DA24}" type="datetimeFigureOut">
              <a:rPr lang="pl-PL" smtClean="0"/>
              <a:t>18.04.2026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1D99E47-6FD7-4BA3-BEED-E187A1C485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16558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FDFD6-2EEE-4481-A122-6A60DA96DA24}" type="datetimeFigureOut">
              <a:rPr lang="pl-PL" smtClean="0"/>
              <a:t>18.04.2026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1D99E47-6FD7-4BA3-BEED-E187A1C485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65649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FDFD6-2EEE-4481-A122-6A60DA96DA24}" type="datetimeFigureOut">
              <a:rPr lang="pl-PL" smtClean="0"/>
              <a:t>18.04.2026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99E47-6FD7-4BA3-BEED-E187A1C485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16689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FDFD6-2EEE-4481-A122-6A60DA96DA24}" type="datetimeFigureOut">
              <a:rPr lang="pl-PL" smtClean="0"/>
              <a:t>18.04.2026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99E47-6FD7-4BA3-BEED-E187A1C485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963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FDFD6-2EEE-4481-A122-6A60DA96DA24}" type="datetimeFigureOut">
              <a:rPr lang="pl-PL" smtClean="0"/>
              <a:t>18.04.2026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99E47-6FD7-4BA3-BEED-E187A1C485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31149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FDFD6-2EEE-4481-A122-6A60DA96DA24}" type="datetimeFigureOut">
              <a:rPr lang="pl-PL" smtClean="0"/>
              <a:t>18.04.2026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1D99E47-6FD7-4BA3-BEED-E187A1C485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1221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BFDFD6-2EEE-4481-A122-6A60DA96DA24}" type="datetimeFigureOut">
              <a:rPr lang="pl-PL" smtClean="0"/>
              <a:t>18.04.2026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1D99E47-6FD7-4BA3-BEED-E187A1C485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99072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v.pracuj.pl/?utm_source=chatgpt.com" TargetMode="External"/><Relationship Id="rId2" Type="http://schemas.openxmlformats.org/officeDocument/2006/relationships/hyperlink" Target="https://www.canva.com/pl_pl/tworzyc/cv/?utm_source=chatgpt.co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ojcv.com/pl?utm_source=chatgpt.com" TargetMode="External"/><Relationship Id="rId2" Type="http://schemas.openxmlformats.org/officeDocument/2006/relationships/hyperlink" Target="https://www.getyourcv.net/pl/?utm_source=chatgpt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armowe-cv.pl/?utm_source=chatgpt.com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europa.eu/europass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Cv</a:t>
            </a:r>
            <a:r>
              <a:rPr lang="pl-PL" dirty="0" smtClean="0"/>
              <a:t>- </a:t>
            </a:r>
            <a:r>
              <a:rPr lang="pl-PL" dirty="0" err="1" smtClean="0"/>
              <a:t>Currculum</a:t>
            </a:r>
            <a:r>
              <a:rPr lang="pl-PL" dirty="0" smtClean="0"/>
              <a:t> Vitae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/>
              <a:t>CV</a:t>
            </a:r>
            <a:r>
              <a:rPr lang="pl-PL" dirty="0"/>
              <a:t> (czyli </a:t>
            </a:r>
            <a:r>
              <a:rPr lang="pl-PL" i="1" dirty="0"/>
              <a:t>Curriculum Vitae</a:t>
            </a:r>
            <a:r>
              <a:rPr lang="pl-PL" dirty="0"/>
              <a:t>) to dokument, który przedstawia Twoje doświadczenie, umiejętności i wykształcenie — najczęściej używany podczas szukania pracy</a:t>
            </a:r>
            <a:r>
              <a:rPr lang="pl-PL" dirty="0" smtClean="0"/>
              <a:t>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b="1" dirty="0"/>
              <a:t>Po co jest CV?</a:t>
            </a:r>
          </a:p>
          <a:p>
            <a:r>
              <a:rPr lang="pl-PL" dirty="0"/>
              <a:t>CV służy do tego, żeby:</a:t>
            </a:r>
          </a:p>
          <a:p>
            <a:r>
              <a:rPr lang="pl-PL" dirty="0"/>
              <a:t>pokazać pracodawcy, kim jesteś </a:t>
            </a:r>
          </a:p>
          <a:p>
            <a:r>
              <a:rPr lang="pl-PL" dirty="0"/>
              <a:t>przekonać go, że nadajesz się na dane stanowisko </a:t>
            </a:r>
          </a:p>
          <a:p>
            <a:r>
              <a:rPr lang="pl-PL" dirty="0"/>
              <a:t>zaprosić Cię na rozmowę kwalifikacyjną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43481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Cv</a:t>
            </a:r>
            <a:r>
              <a:rPr lang="pl-PL" dirty="0" smtClean="0"/>
              <a:t>-Curriculum Vitae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/>
              <a:t>Co zawiera CV?</a:t>
            </a:r>
          </a:p>
          <a:p>
            <a:r>
              <a:rPr lang="pl-PL" dirty="0"/>
              <a:t>Typowe CV składa się z kilku części:</a:t>
            </a:r>
          </a:p>
          <a:p>
            <a:r>
              <a:rPr lang="pl-PL" b="1" dirty="0"/>
              <a:t>Dane osobowe</a:t>
            </a:r>
            <a:r>
              <a:rPr lang="pl-PL" dirty="0"/>
              <a:t> – imię, nazwisko, telefon, email </a:t>
            </a:r>
          </a:p>
          <a:p>
            <a:r>
              <a:rPr lang="pl-PL" b="1" dirty="0"/>
              <a:t>Podsumowanie zawodowe</a:t>
            </a:r>
            <a:r>
              <a:rPr lang="pl-PL" dirty="0"/>
              <a:t> – krótkie wprowadzenie o Tobie (opcjonalne, ale warto) </a:t>
            </a:r>
          </a:p>
          <a:p>
            <a:r>
              <a:rPr lang="pl-PL" b="1" dirty="0"/>
              <a:t>Doświadczenie zawodowe</a:t>
            </a:r>
            <a:r>
              <a:rPr lang="pl-PL" dirty="0"/>
              <a:t> – gdzie pracowałeś/</a:t>
            </a:r>
            <a:r>
              <a:rPr lang="pl-PL" dirty="0" err="1"/>
              <a:t>aś</a:t>
            </a:r>
            <a:r>
              <a:rPr lang="pl-PL" dirty="0"/>
              <a:t> i co robiłeś/</a:t>
            </a:r>
            <a:r>
              <a:rPr lang="pl-PL" dirty="0" err="1"/>
              <a:t>aś</a:t>
            </a:r>
            <a:r>
              <a:rPr lang="pl-PL" dirty="0"/>
              <a:t> </a:t>
            </a:r>
          </a:p>
          <a:p>
            <a:r>
              <a:rPr lang="pl-PL" b="1" dirty="0"/>
              <a:t>Wykształcenie</a:t>
            </a:r>
            <a:r>
              <a:rPr lang="pl-PL" dirty="0"/>
              <a:t> – szkoły, studia </a:t>
            </a:r>
          </a:p>
          <a:p>
            <a:r>
              <a:rPr lang="pl-PL" b="1" dirty="0"/>
              <a:t>Umiejętności</a:t>
            </a:r>
            <a:r>
              <a:rPr lang="pl-PL" dirty="0"/>
              <a:t> – np. języki, programy, kompetencje </a:t>
            </a:r>
          </a:p>
          <a:p>
            <a:r>
              <a:rPr lang="pl-PL" b="1" dirty="0"/>
              <a:t>Dodatkowe informacje</a:t>
            </a:r>
            <a:r>
              <a:rPr lang="pl-PL" dirty="0"/>
              <a:t> – kursy, zainteresowania, certyfikaty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68465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 CV- Curriculum Vitae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/>
              <a:t>Najlepsze i najprostsze</a:t>
            </a:r>
          </a:p>
          <a:p>
            <a:r>
              <a:rPr lang="pl-PL" dirty="0" err="1">
                <a:hlinkClick r:id="rId2"/>
              </a:rPr>
              <a:t>Canva</a:t>
            </a:r>
            <a:r>
              <a:rPr lang="pl-PL" dirty="0">
                <a:hlinkClick r:id="rId2"/>
              </a:rPr>
              <a:t> – kreator CV</a:t>
            </a:r>
            <a:r>
              <a:rPr lang="pl-PL" dirty="0"/>
              <a:t/>
            </a:r>
            <a:br>
              <a:rPr lang="pl-PL" dirty="0"/>
            </a:br>
            <a:r>
              <a:rPr lang="pl-PL" dirty="0"/>
              <a:t>👉 bardzo popularna, dużo ładnych szablonów</a:t>
            </a:r>
            <a:br>
              <a:rPr lang="pl-PL" dirty="0"/>
            </a:br>
            <a:r>
              <a:rPr lang="pl-PL" dirty="0"/>
              <a:t>👉 edycja „przeciągnij i upuść”</a:t>
            </a:r>
            <a:br>
              <a:rPr lang="pl-PL" dirty="0"/>
            </a:br>
            <a:r>
              <a:rPr lang="pl-PL" dirty="0"/>
              <a:t>👉 dobre nawet bez doświadczenia </a:t>
            </a:r>
          </a:p>
          <a:p>
            <a:r>
              <a:rPr lang="pl-PL" dirty="0">
                <a:hlinkClick r:id="rId3"/>
              </a:rPr>
              <a:t>Pracuj.pl – kreator CV</a:t>
            </a:r>
            <a:r>
              <a:rPr lang="pl-PL" dirty="0"/>
              <a:t/>
            </a:r>
            <a:br>
              <a:rPr lang="pl-PL" dirty="0"/>
            </a:br>
            <a:r>
              <a:rPr lang="pl-PL" dirty="0"/>
              <a:t>👉 prosty formularz, generuje CV automatycznie</a:t>
            </a:r>
            <a:br>
              <a:rPr lang="pl-PL" dirty="0"/>
            </a:br>
            <a:r>
              <a:rPr lang="pl-PL" dirty="0"/>
              <a:t>👉 idealne do klasycznego CV</a:t>
            </a:r>
            <a:br>
              <a:rPr lang="pl-PL" dirty="0"/>
            </a:br>
            <a:r>
              <a:rPr lang="pl-PL" dirty="0"/>
              <a:t>👉 zapis do PDF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200237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CV-Curriculum Vitae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/>
              <a:t>W 100% darmowe (bez opłat)</a:t>
            </a:r>
          </a:p>
          <a:p>
            <a:r>
              <a:rPr lang="pl-PL" dirty="0" err="1">
                <a:hlinkClick r:id="rId2"/>
              </a:rPr>
              <a:t>GetYourCV</a:t>
            </a:r>
            <a:r>
              <a:rPr lang="pl-PL" dirty="0"/>
              <a:t/>
            </a:r>
            <a:br>
              <a:rPr lang="pl-PL" dirty="0"/>
            </a:br>
            <a:r>
              <a:rPr lang="pl-PL" dirty="0"/>
              <a:t>👉 bez konta i bez opłat</a:t>
            </a:r>
            <a:br>
              <a:rPr lang="pl-PL" dirty="0"/>
            </a:br>
            <a:r>
              <a:rPr lang="pl-PL" dirty="0"/>
              <a:t>👉 szybkie CV w kilka minut </a:t>
            </a:r>
          </a:p>
          <a:p>
            <a:r>
              <a:rPr lang="pl-PL" dirty="0" err="1">
                <a:hlinkClick r:id="rId3"/>
              </a:rPr>
              <a:t>MojCV</a:t>
            </a:r>
            <a:r>
              <a:rPr lang="pl-PL" dirty="0"/>
              <a:t/>
            </a:r>
            <a:br>
              <a:rPr lang="pl-PL" dirty="0"/>
            </a:br>
            <a:r>
              <a:rPr lang="pl-PL" dirty="0"/>
              <a:t>👉 brak subskrypcji i znaków wodnych</a:t>
            </a:r>
            <a:br>
              <a:rPr lang="pl-PL" dirty="0"/>
            </a:br>
            <a:r>
              <a:rPr lang="pl-PL" dirty="0"/>
              <a:t>👉 ponad 20+ szablonów </a:t>
            </a:r>
          </a:p>
          <a:p>
            <a:r>
              <a:rPr lang="pl-PL" dirty="0">
                <a:hlinkClick r:id="rId4"/>
              </a:rPr>
              <a:t>Darmowe-CV.pl</a:t>
            </a:r>
            <a:r>
              <a:rPr lang="pl-PL" dirty="0"/>
              <a:t/>
            </a:r>
            <a:br>
              <a:rPr lang="pl-PL" dirty="0"/>
            </a:br>
            <a:r>
              <a:rPr lang="pl-PL" dirty="0"/>
              <a:t>👉 działa bez logowania</a:t>
            </a:r>
            <a:br>
              <a:rPr lang="pl-PL" dirty="0"/>
            </a:br>
            <a:r>
              <a:rPr lang="pl-PL" dirty="0"/>
              <a:t>👉 proste, klasyczne wzory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19830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CV-Curriculum Vitae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 err="1"/>
              <a:t>Europass</a:t>
            </a:r>
            <a:r>
              <a:rPr lang="pl-PL" dirty="0"/>
              <a:t> to zestaw narzędzi opracowany przez Komisja Europejska, który pomaga tworzyć profesjonalne dokumenty aplikacyjne (CV, list motywacyjny itd.) w jednolitym, europejskim standardzie. </a:t>
            </a:r>
            <a:endParaRPr lang="pl-PL" dirty="0" smtClean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smtClean="0"/>
              <a:t>To </a:t>
            </a:r>
            <a:r>
              <a:rPr lang="pl-PL" dirty="0"/>
              <a:t>specjalny format CV, który:</a:t>
            </a:r>
          </a:p>
          <a:p>
            <a:r>
              <a:rPr lang="pl-PL" dirty="0"/>
              <a:t>jest </a:t>
            </a:r>
            <a:r>
              <a:rPr lang="pl-PL" b="1" dirty="0"/>
              <a:t>czytelny i uporządkowany</a:t>
            </a:r>
            <a:r>
              <a:rPr lang="pl-PL" dirty="0"/>
              <a:t> </a:t>
            </a:r>
          </a:p>
          <a:p>
            <a:r>
              <a:rPr lang="pl-PL" dirty="0"/>
              <a:t>wygląda tak samo w całej Europie </a:t>
            </a:r>
          </a:p>
          <a:p>
            <a:r>
              <a:rPr lang="pl-PL" dirty="0"/>
              <a:t>ułatwia </a:t>
            </a:r>
            <a:r>
              <a:rPr lang="pl-PL" dirty="0" err="1"/>
              <a:t>rekruterom</a:t>
            </a:r>
            <a:r>
              <a:rPr lang="pl-PL" dirty="0"/>
              <a:t> szybkie znalezienie informacji</a:t>
            </a:r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87355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CV-Curriculum Vitae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/>
              <a:t>Co wchodzi w skład </a:t>
            </a:r>
            <a:r>
              <a:rPr lang="pl-PL" b="1" dirty="0" err="1"/>
              <a:t>Europass</a:t>
            </a:r>
            <a:r>
              <a:rPr lang="pl-PL" b="1" dirty="0"/>
              <a:t>?</a:t>
            </a:r>
          </a:p>
          <a:p>
            <a:r>
              <a:rPr lang="pl-PL" dirty="0" err="1"/>
              <a:t>Europass</a:t>
            </a:r>
            <a:r>
              <a:rPr lang="pl-PL" dirty="0"/>
              <a:t> to nie tylko CV — obejmuje kilka elementów:</a:t>
            </a:r>
          </a:p>
          <a:p>
            <a:r>
              <a:rPr lang="pl-PL" dirty="0"/>
              <a:t>📄 </a:t>
            </a:r>
            <a:r>
              <a:rPr lang="pl-PL" b="1" dirty="0"/>
              <a:t>CV (życiorys)</a:t>
            </a:r>
            <a:r>
              <a:rPr lang="pl-PL" dirty="0"/>
              <a:t> </a:t>
            </a:r>
          </a:p>
          <a:p>
            <a:r>
              <a:rPr lang="pl-PL" dirty="0"/>
              <a:t>✉️ list motywacyjny </a:t>
            </a:r>
          </a:p>
          <a:p>
            <a:r>
              <a:rPr lang="pl-PL" dirty="0"/>
              <a:t>🎓 suplement do dyplomu </a:t>
            </a:r>
          </a:p>
          <a:p>
            <a:r>
              <a:rPr lang="pl-PL" dirty="0"/>
              <a:t>🗣️ paszport językowy (ocena znajomości języków) </a:t>
            </a:r>
          </a:p>
          <a:p>
            <a:r>
              <a:rPr lang="pl-PL" dirty="0"/>
              <a:t>💼 profil umiejętności online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11025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CV-Curriculum Vitae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/>
              <a:t>Gdzie zrobić </a:t>
            </a:r>
            <a:r>
              <a:rPr lang="pl-PL" b="1" dirty="0" err="1"/>
              <a:t>Europass</a:t>
            </a:r>
            <a:r>
              <a:rPr lang="pl-PL" b="1" dirty="0"/>
              <a:t>?</a:t>
            </a:r>
          </a:p>
          <a:p>
            <a:r>
              <a:rPr lang="pl-PL" dirty="0"/>
              <a:t>Możesz stworzyć swoje dokumenty tutaj:</a:t>
            </a:r>
            <a:br>
              <a:rPr lang="pl-PL" dirty="0"/>
            </a:br>
            <a:r>
              <a:rPr lang="pl-PL" dirty="0"/>
              <a:t>👉 </a:t>
            </a:r>
            <a:r>
              <a:rPr lang="pl-PL" dirty="0">
                <a:hlinkClick r:id="rId2"/>
              </a:rPr>
              <a:t>https://europa.eu/europass/</a:t>
            </a:r>
            <a:endParaRPr lang="pl-PL" dirty="0"/>
          </a:p>
          <a:p>
            <a:r>
              <a:rPr lang="pl-PL" dirty="0"/>
              <a:t>Na stronie:</a:t>
            </a:r>
          </a:p>
          <a:p>
            <a:r>
              <a:rPr lang="pl-PL" dirty="0"/>
              <a:t>wybierasz język (np. polski lub angielski) </a:t>
            </a:r>
          </a:p>
          <a:p>
            <a:r>
              <a:rPr lang="pl-PL" dirty="0"/>
              <a:t>wypełniasz formularz </a:t>
            </a:r>
          </a:p>
          <a:p>
            <a:r>
              <a:rPr lang="pl-PL" dirty="0"/>
              <a:t>pobierasz gotowe CV (PDF)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0082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List motywacyjny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/>
              <a:t>List motywacyjny – co to jest?</a:t>
            </a:r>
          </a:p>
          <a:p>
            <a:r>
              <a:rPr lang="pl-PL" dirty="0"/>
              <a:t>List motywacyjny to dokument, który wysyłasz razem z CV, aby przekonać pracodawcę, że jesteś odpowiednią osobą na dane stanowisko. W przeciwieństwie do CV (które zawiera fakty), list motywacyjny pokazuje:</a:t>
            </a:r>
          </a:p>
          <a:p>
            <a:r>
              <a:rPr lang="pl-PL" dirty="0"/>
              <a:t>Twoją </a:t>
            </a:r>
            <a:r>
              <a:rPr lang="pl-PL" b="1" dirty="0"/>
              <a:t>motywację do pracy</a:t>
            </a:r>
            <a:r>
              <a:rPr lang="pl-PL" dirty="0"/>
              <a:t> </a:t>
            </a:r>
          </a:p>
          <a:p>
            <a:r>
              <a:rPr lang="pl-PL" dirty="0"/>
              <a:t>Twoje </a:t>
            </a:r>
            <a:r>
              <a:rPr lang="pl-PL" b="1" dirty="0"/>
              <a:t>mocne strony</a:t>
            </a:r>
            <a:r>
              <a:rPr lang="pl-PL" dirty="0"/>
              <a:t> </a:t>
            </a:r>
          </a:p>
          <a:p>
            <a:r>
              <a:rPr lang="pl-PL" dirty="0"/>
              <a:t>to, </a:t>
            </a:r>
            <a:r>
              <a:rPr lang="pl-PL" b="1" dirty="0"/>
              <a:t>dlaczego chcesz pracować właśnie tam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53550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List motywacyjny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219200" y="1828799"/>
            <a:ext cx="10285412" cy="4747491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pl-PL" b="1" dirty="0"/>
              <a:t>Budowa listu motywacyjnego</a:t>
            </a:r>
          </a:p>
          <a:p>
            <a:r>
              <a:rPr lang="pl-PL" b="1" dirty="0"/>
              <a:t>Dane kontaktowe</a:t>
            </a:r>
            <a:r>
              <a:rPr lang="pl-PL" dirty="0"/>
              <a:t> </a:t>
            </a:r>
          </a:p>
          <a:p>
            <a:pPr lvl="1"/>
            <a:r>
              <a:rPr lang="pl-PL" dirty="0"/>
              <a:t>imię i nazwisko </a:t>
            </a:r>
          </a:p>
          <a:p>
            <a:pPr lvl="1"/>
            <a:r>
              <a:rPr lang="pl-PL" dirty="0"/>
              <a:t>numer telefonu, e-mail </a:t>
            </a:r>
          </a:p>
          <a:p>
            <a:r>
              <a:rPr lang="pl-PL" b="1" dirty="0"/>
              <a:t>Miejscowość i data</a:t>
            </a:r>
            <a:r>
              <a:rPr lang="pl-PL" dirty="0"/>
              <a:t> </a:t>
            </a:r>
          </a:p>
          <a:p>
            <a:r>
              <a:rPr lang="pl-PL" b="1" dirty="0"/>
              <a:t>Dane pracodawcy</a:t>
            </a:r>
            <a:r>
              <a:rPr lang="pl-PL" dirty="0"/>
              <a:t> </a:t>
            </a:r>
          </a:p>
          <a:p>
            <a:pPr lvl="1"/>
            <a:r>
              <a:rPr lang="pl-PL" dirty="0"/>
              <a:t>nazwa firmy </a:t>
            </a:r>
          </a:p>
          <a:p>
            <a:pPr lvl="1"/>
            <a:r>
              <a:rPr lang="pl-PL" dirty="0"/>
              <a:t>adres (jeśli znany) </a:t>
            </a:r>
          </a:p>
          <a:p>
            <a:r>
              <a:rPr lang="pl-PL" b="1" dirty="0"/>
              <a:t>Wstęp</a:t>
            </a:r>
            <a:r>
              <a:rPr lang="pl-PL" dirty="0"/>
              <a:t> </a:t>
            </a:r>
          </a:p>
          <a:p>
            <a:pPr lvl="1"/>
            <a:r>
              <a:rPr lang="pl-PL" dirty="0"/>
              <a:t>informacja, na jakie stanowisko aplikujesz </a:t>
            </a:r>
          </a:p>
          <a:p>
            <a:pPr lvl="1"/>
            <a:r>
              <a:rPr lang="pl-PL" dirty="0"/>
              <a:t>skąd wiesz o ofercie </a:t>
            </a:r>
          </a:p>
          <a:p>
            <a:r>
              <a:rPr lang="pl-PL" b="1" dirty="0"/>
              <a:t>Rozwinięcie</a:t>
            </a:r>
            <a:r>
              <a:rPr lang="pl-PL" dirty="0"/>
              <a:t> </a:t>
            </a:r>
          </a:p>
          <a:p>
            <a:pPr lvl="1"/>
            <a:r>
              <a:rPr lang="pl-PL" dirty="0"/>
              <a:t>Twoje umiejętności i doświadczenie </a:t>
            </a:r>
          </a:p>
          <a:p>
            <a:pPr lvl="1"/>
            <a:r>
              <a:rPr lang="pl-PL" dirty="0"/>
              <a:t>dlaczego pasujesz do tej pracy </a:t>
            </a:r>
          </a:p>
          <a:p>
            <a:pPr lvl="1"/>
            <a:r>
              <a:rPr lang="pl-PL" dirty="0"/>
              <a:t>co możesz wnieść do firmy </a:t>
            </a:r>
          </a:p>
          <a:p>
            <a:r>
              <a:rPr lang="pl-PL" b="1" dirty="0"/>
              <a:t>Zakończenie</a:t>
            </a:r>
            <a:r>
              <a:rPr lang="pl-PL" dirty="0"/>
              <a:t> </a:t>
            </a:r>
          </a:p>
          <a:p>
            <a:pPr lvl="1"/>
            <a:r>
              <a:rPr lang="pl-PL" dirty="0"/>
              <a:t>podziękowanie za uwagę </a:t>
            </a:r>
          </a:p>
          <a:p>
            <a:pPr lvl="1"/>
            <a:r>
              <a:rPr lang="pl-PL" dirty="0"/>
              <a:t>prośba o kontakt </a:t>
            </a:r>
          </a:p>
          <a:p>
            <a:pPr lvl="1"/>
            <a:r>
              <a:rPr lang="pl-PL" dirty="0"/>
              <a:t>podpis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79456260"/>
      </p:ext>
    </p:extLst>
  </p:cSld>
  <p:clrMapOvr>
    <a:masterClrMapping/>
  </p:clrMapOvr>
</p:sld>
</file>

<file path=ppt/theme/theme1.xml><?xml version="1.0" encoding="utf-8"?>
<a:theme xmlns:a="http://schemas.openxmlformats.org/drawingml/2006/main" name="Smuga">
  <a:themeElements>
    <a:clrScheme name="Smug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mug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mug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82</TotalTime>
  <Words>373</Words>
  <Application>Microsoft Office PowerPoint</Application>
  <PresentationFormat>Panoramiczny</PresentationFormat>
  <Paragraphs>75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Smuga</vt:lpstr>
      <vt:lpstr>Cv- Currculum Vitae</vt:lpstr>
      <vt:lpstr>Cv-Curriculum Vitae</vt:lpstr>
      <vt:lpstr> CV- Curriculum Vitae</vt:lpstr>
      <vt:lpstr>CV-Curriculum Vitae</vt:lpstr>
      <vt:lpstr>CV-Curriculum Vitae</vt:lpstr>
      <vt:lpstr>CV-Curriculum Vitae</vt:lpstr>
      <vt:lpstr>CV-Curriculum Vitae</vt:lpstr>
      <vt:lpstr>List motywacyjny</vt:lpstr>
      <vt:lpstr>List motywacyjny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Rozmowa kwalifikacyjna</dc:title>
  <dc:creator>Marta Helt</dc:creator>
  <cp:lastModifiedBy>Marta Helt</cp:lastModifiedBy>
  <cp:revision>8</cp:revision>
  <dcterms:created xsi:type="dcterms:W3CDTF">2026-04-18T18:58:14Z</dcterms:created>
  <dcterms:modified xsi:type="dcterms:W3CDTF">2026-04-18T20:41:16Z</dcterms:modified>
</cp:coreProperties>
</file>